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157515-75BF-44AA-B461-72A013E8D68A}" v="6" dt="2022-04-13T08:29:11.0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reddy raja shekhar reddy" userId="d87fd410d4f04584" providerId="LiveId" clId="{DF157515-75BF-44AA-B461-72A013E8D68A}"/>
    <pc:docChg chg="undo custSel addSld modSld">
      <pc:chgData name="bareddy raja shekhar reddy" userId="d87fd410d4f04584" providerId="LiveId" clId="{DF157515-75BF-44AA-B461-72A013E8D68A}" dt="2022-04-14T03:50:28.416" v="683" actId="20577"/>
      <pc:docMkLst>
        <pc:docMk/>
      </pc:docMkLst>
      <pc:sldChg chg="addSp delSp modSp mod setBg">
        <pc:chgData name="bareddy raja shekhar reddy" userId="d87fd410d4f04584" providerId="LiveId" clId="{DF157515-75BF-44AA-B461-72A013E8D68A}" dt="2022-04-13T08:28:10.538" v="337" actId="1076"/>
        <pc:sldMkLst>
          <pc:docMk/>
          <pc:sldMk cId="3428842331" sldId="257"/>
        </pc:sldMkLst>
        <pc:spChg chg="mod">
          <ac:chgData name="bareddy raja shekhar reddy" userId="d87fd410d4f04584" providerId="LiveId" clId="{DF157515-75BF-44AA-B461-72A013E8D68A}" dt="2022-04-13T08:27:51.048" v="335" actId="255"/>
          <ac:spMkLst>
            <pc:docMk/>
            <pc:sldMk cId="3428842331" sldId="257"/>
            <ac:spMk id="2" creationId="{3A5CB564-E4DC-4491-A001-74FD323EA93B}"/>
          </ac:spMkLst>
        </pc:spChg>
        <pc:spChg chg="del">
          <ac:chgData name="bareddy raja shekhar reddy" userId="d87fd410d4f04584" providerId="LiveId" clId="{DF157515-75BF-44AA-B461-72A013E8D68A}" dt="2022-04-13T08:17:59.498" v="0"/>
          <ac:spMkLst>
            <pc:docMk/>
            <pc:sldMk cId="3428842331" sldId="257"/>
            <ac:spMk id="3" creationId="{41A7829A-D5BD-4492-AFAE-9CE2BA4EDDFC}"/>
          </ac:spMkLst>
        </pc:spChg>
        <pc:spChg chg="add mod ord">
          <ac:chgData name="bareddy raja shekhar reddy" userId="d87fd410d4f04584" providerId="LiveId" clId="{DF157515-75BF-44AA-B461-72A013E8D68A}" dt="2022-04-13T08:28:10.538" v="337" actId="1076"/>
          <ac:spMkLst>
            <pc:docMk/>
            <pc:sldMk cId="3428842331" sldId="257"/>
            <ac:spMk id="7" creationId="{D921F4FD-3CA6-4A0F-B3F9-065F4DE43E02}"/>
          </ac:spMkLst>
        </pc:spChg>
        <pc:picChg chg="add del mod modCrop">
          <ac:chgData name="bareddy raja shekhar reddy" userId="d87fd410d4f04584" providerId="LiveId" clId="{DF157515-75BF-44AA-B461-72A013E8D68A}" dt="2022-04-13T08:20:03.618" v="74" actId="21"/>
          <ac:picMkLst>
            <pc:docMk/>
            <pc:sldMk cId="3428842331" sldId="257"/>
            <ac:picMk id="5" creationId="{11C0D31B-E692-4BCF-A694-6EB227CD1D30}"/>
          </ac:picMkLst>
        </pc:picChg>
        <pc:picChg chg="add mod">
          <ac:chgData name="bareddy raja shekhar reddy" userId="d87fd410d4f04584" providerId="LiveId" clId="{DF157515-75BF-44AA-B461-72A013E8D68A}" dt="2022-04-13T08:27:39.472" v="334" actId="14100"/>
          <ac:picMkLst>
            <pc:docMk/>
            <pc:sldMk cId="3428842331" sldId="257"/>
            <ac:picMk id="8" creationId="{DE678863-ACB3-4C39-9083-8183FC039BAE}"/>
          </ac:picMkLst>
        </pc:picChg>
        <pc:picChg chg="add del mod">
          <ac:chgData name="bareddy raja shekhar reddy" userId="d87fd410d4f04584" providerId="LiveId" clId="{DF157515-75BF-44AA-B461-72A013E8D68A}" dt="2022-04-13T08:27:09.333" v="330" actId="21"/>
          <ac:picMkLst>
            <pc:docMk/>
            <pc:sldMk cId="3428842331" sldId="257"/>
            <ac:picMk id="10" creationId="{9B89276F-CF0E-485D-923E-F1A6CC7ABB9A}"/>
          </ac:picMkLst>
        </pc:picChg>
        <pc:picChg chg="add del mod">
          <ac:chgData name="bareddy raja shekhar reddy" userId="d87fd410d4f04584" providerId="LiveId" clId="{DF157515-75BF-44AA-B461-72A013E8D68A}" dt="2022-04-13T08:26:30.872" v="327" actId="21"/>
          <ac:picMkLst>
            <pc:docMk/>
            <pc:sldMk cId="3428842331" sldId="257"/>
            <ac:picMk id="11" creationId="{0F97016E-B859-4A89-BE05-1443C74F32FE}"/>
          </ac:picMkLst>
        </pc:picChg>
      </pc:sldChg>
      <pc:sldChg chg="addSp delSp modSp new mod">
        <pc:chgData name="bareddy raja shekhar reddy" userId="d87fd410d4f04584" providerId="LiveId" clId="{DF157515-75BF-44AA-B461-72A013E8D68A}" dt="2022-04-13T08:34:20.624" v="679" actId="20577"/>
        <pc:sldMkLst>
          <pc:docMk/>
          <pc:sldMk cId="717190552" sldId="258"/>
        </pc:sldMkLst>
        <pc:spChg chg="mod">
          <ac:chgData name="bareddy raja shekhar reddy" userId="d87fd410d4f04584" providerId="LiveId" clId="{DF157515-75BF-44AA-B461-72A013E8D68A}" dt="2022-04-13T08:34:20.624" v="679" actId="20577"/>
          <ac:spMkLst>
            <pc:docMk/>
            <pc:sldMk cId="717190552" sldId="258"/>
            <ac:spMk id="2" creationId="{2CB00FD8-487F-4B66-A509-B5B1207CB5B5}"/>
          </ac:spMkLst>
        </pc:spChg>
        <pc:spChg chg="del">
          <ac:chgData name="bareddy raja shekhar reddy" userId="d87fd410d4f04584" providerId="LiveId" clId="{DF157515-75BF-44AA-B461-72A013E8D68A}" dt="2022-04-13T08:28:34.478" v="339"/>
          <ac:spMkLst>
            <pc:docMk/>
            <pc:sldMk cId="717190552" sldId="258"/>
            <ac:spMk id="3" creationId="{A6836283-F38F-4B5C-98F3-C79ABDAEDE36}"/>
          </ac:spMkLst>
        </pc:spChg>
        <pc:spChg chg="add mod">
          <ac:chgData name="bareddy raja shekhar reddy" userId="d87fd410d4f04584" providerId="LiveId" clId="{DF157515-75BF-44AA-B461-72A013E8D68A}" dt="2022-04-13T08:33:48.692" v="666" actId="20577"/>
          <ac:spMkLst>
            <pc:docMk/>
            <pc:sldMk cId="717190552" sldId="258"/>
            <ac:spMk id="7" creationId="{EF323E9E-A869-48FD-B986-53761D61707C}"/>
          </ac:spMkLst>
        </pc:spChg>
        <pc:picChg chg="add del mod">
          <ac:chgData name="bareddy raja shekhar reddy" userId="d87fd410d4f04584" providerId="LiveId" clId="{DF157515-75BF-44AA-B461-72A013E8D68A}" dt="2022-04-13T08:28:42.689" v="340" actId="21"/>
          <ac:picMkLst>
            <pc:docMk/>
            <pc:sldMk cId="717190552" sldId="258"/>
            <ac:picMk id="5" creationId="{D7CED911-D92C-46F7-803C-EF24AB292CC8}"/>
          </ac:picMkLst>
        </pc:picChg>
        <pc:picChg chg="add mod">
          <ac:chgData name="bareddy raja shekhar reddy" userId="d87fd410d4f04584" providerId="LiveId" clId="{DF157515-75BF-44AA-B461-72A013E8D68A}" dt="2022-04-13T08:31:52.639" v="424" actId="1076"/>
          <ac:picMkLst>
            <pc:docMk/>
            <pc:sldMk cId="717190552" sldId="258"/>
            <ac:picMk id="8" creationId="{35553486-7989-4E42-BB85-A65768B1BC2E}"/>
          </ac:picMkLst>
        </pc:picChg>
      </pc:sldChg>
      <pc:sldChg chg="modSp mod">
        <pc:chgData name="bareddy raja shekhar reddy" userId="d87fd410d4f04584" providerId="LiveId" clId="{DF157515-75BF-44AA-B461-72A013E8D68A}" dt="2022-04-14T03:50:28.416" v="683" actId="20577"/>
        <pc:sldMkLst>
          <pc:docMk/>
          <pc:sldMk cId="729433274" sldId="266"/>
        </pc:sldMkLst>
        <pc:spChg chg="mod">
          <ac:chgData name="bareddy raja shekhar reddy" userId="d87fd410d4f04584" providerId="LiveId" clId="{DF157515-75BF-44AA-B461-72A013E8D68A}" dt="2022-04-14T03:50:28.416" v="683" actId="20577"/>
          <ac:spMkLst>
            <pc:docMk/>
            <pc:sldMk cId="729433274" sldId="266"/>
            <ac:spMk id="3" creationId="{0BA638DE-0D2B-4E19-AD81-B9A8DA17BFC2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75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1781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88792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0551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90482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5709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8726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74851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06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9853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791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885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3889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500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9354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6849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6744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FB08706-C2D3-435C-AF95-A7CC3F9CAA55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B1FBA-5226-4051-8FFD-23D5B15F1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46561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005BB-6549-4395-9B4D-A3A2353EB9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1"/>
            <a:ext cx="8825658" cy="2303106"/>
          </a:xfrm>
        </p:spPr>
        <p:txBody>
          <a:bodyPr/>
          <a:lstStyle/>
          <a:p>
            <a:r>
              <a:rPr lang="en-IN" sz="5400" dirty="0"/>
              <a:t>EVENT BOOKING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5347B8-0261-4FEC-A2A3-9C79F9C44F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3750907"/>
            <a:ext cx="8825658" cy="1887893"/>
          </a:xfrm>
        </p:spPr>
        <p:txBody>
          <a:bodyPr>
            <a:normAutofit/>
          </a:bodyPr>
          <a:lstStyle/>
          <a:p>
            <a:r>
              <a:rPr lang="en-IN" dirty="0"/>
              <a:t>NAME: BAREDDY RAJA SHEKHAR REDDY</a:t>
            </a:r>
          </a:p>
          <a:p>
            <a:r>
              <a:rPr lang="en-IN" dirty="0"/>
              <a:t>REGISTRATION NUMBER: 11908537</a:t>
            </a:r>
          </a:p>
          <a:p>
            <a:r>
              <a:rPr lang="en-IN" dirty="0"/>
              <a:t>ROLL NUMBER: A16</a:t>
            </a:r>
          </a:p>
          <a:p>
            <a:r>
              <a:rPr lang="en-IN" dirty="0"/>
              <a:t>SECTION:KM002</a:t>
            </a:r>
          </a:p>
        </p:txBody>
      </p:sp>
    </p:spTree>
    <p:extLst>
      <p:ext uri="{BB962C8B-B14F-4D97-AF65-F5344CB8AC3E}">
        <p14:creationId xmlns:p14="http://schemas.microsoft.com/office/powerpoint/2010/main" val="3392487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F233E-656D-4C3C-8C00-0515D810E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FEEDBACKS AND ENQUIRY LIST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B67812-1C3F-4047-BAD3-FAA353754B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833" y="2209519"/>
            <a:ext cx="5691673" cy="419576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6F635D-B48A-4DAD-9BAB-F5A41E94F2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2209519"/>
            <a:ext cx="5505061" cy="419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784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0CA0B0-5FA9-4EAF-B4A1-84B168D3C3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THANK YOU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8884563-F1FC-479C-A678-3F9AAA4AF3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43545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3E50D-C38F-406F-8D68-209FF0F47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TECHNOLOGIES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638DE-0D2B-4E19-AD81-B9A8DA17B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PHP</a:t>
            </a:r>
          </a:p>
          <a:p>
            <a:r>
              <a:rPr lang="en-IN" dirty="0"/>
              <a:t>LARAVEL,BLADE</a:t>
            </a:r>
          </a:p>
          <a:p>
            <a:r>
              <a:rPr lang="en-IN" dirty="0"/>
              <a:t>BOOTSTRAP</a:t>
            </a:r>
          </a:p>
          <a:p>
            <a:r>
              <a:rPr lang="en-IN" dirty="0"/>
              <a:t>JAVASCRIPT</a:t>
            </a:r>
          </a:p>
          <a:p>
            <a:r>
              <a:rPr lang="en-IN" dirty="0"/>
              <a:t>CSS</a:t>
            </a:r>
          </a:p>
          <a:p>
            <a:r>
              <a:rPr lang="en-IN" dirty="0"/>
              <a:t>SQL</a:t>
            </a:r>
          </a:p>
        </p:txBody>
      </p:sp>
    </p:spTree>
    <p:extLst>
      <p:ext uri="{BB962C8B-B14F-4D97-AF65-F5344CB8AC3E}">
        <p14:creationId xmlns:p14="http://schemas.microsoft.com/office/powerpoint/2010/main" val="729433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CB564-E4DC-4491-A001-74FD323EA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IN" sz="4000" dirty="0"/>
              <a:t>LOGIN AND SIGNUP PAGE FOR USER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E678863-ACB3-4C39-9083-8183FC039B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93"/>
          <a:stretch/>
        </p:blipFill>
        <p:spPr>
          <a:xfrm>
            <a:off x="492791" y="1638299"/>
            <a:ext cx="5688934" cy="39909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921F4FD-3CA6-4A0F-B3F9-065F4DE43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9104" y="1709314"/>
            <a:ext cx="4415293" cy="4196185"/>
          </a:xfrm>
        </p:spPr>
        <p:txBody>
          <a:bodyPr>
            <a:normAutofit/>
          </a:bodyPr>
          <a:lstStyle/>
          <a:p>
            <a:r>
              <a:rPr lang="en-IN" sz="2400" dirty="0"/>
              <a:t>Here the customer need to sign in through his account details and if the customer is new to the site. He needs to sign up first and then login. </a:t>
            </a:r>
          </a:p>
          <a:p>
            <a:r>
              <a:rPr lang="en-IN" sz="2400" dirty="0"/>
              <a:t>These are the snapshots for login page and sing up page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8842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00FD8-487F-4B66-A509-B5B1207CB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52693"/>
            <a:ext cx="9404723" cy="1400530"/>
          </a:xfrm>
        </p:spPr>
        <p:txBody>
          <a:bodyPr/>
          <a:lstStyle/>
          <a:p>
            <a:r>
              <a:rPr lang="en-IN"/>
              <a:t>             INDEX </a:t>
            </a:r>
            <a:r>
              <a:rPr lang="en-IN" dirty="0"/>
              <a:t>PAGE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323E9E-A869-48FD-B986-53761D617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3325" y="2052918"/>
            <a:ext cx="4171950" cy="4195481"/>
          </a:xfrm>
        </p:spPr>
        <p:txBody>
          <a:bodyPr/>
          <a:lstStyle/>
          <a:p>
            <a:r>
              <a:rPr lang="en-IN" dirty="0"/>
              <a:t>This is the index page after login as a user or customer .</a:t>
            </a:r>
          </a:p>
          <a:p>
            <a:r>
              <a:rPr lang="en-IN" dirty="0"/>
              <a:t>Here the customer can able to book the venue at specific time and also can view his booking.</a:t>
            </a:r>
          </a:p>
          <a:p>
            <a:r>
              <a:rPr lang="en-IN" dirty="0"/>
              <a:t>He can also have other services like band and decoration.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5553486-7989-4E42-BB85-A65768B1B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2229307"/>
            <a:ext cx="6677025" cy="3842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190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9822A-ECE7-436C-8CD4-6A33CF639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EVENT DETAILS AND BOOKING PROCESS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C8B5598-DC27-4BE3-80FB-FF54F2F18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4449" y="2209801"/>
            <a:ext cx="3872204" cy="4195481"/>
          </a:xfrm>
        </p:spPr>
        <p:txBody>
          <a:bodyPr/>
          <a:lstStyle/>
          <a:p>
            <a:r>
              <a:rPr lang="en-IN" dirty="0"/>
              <a:t>In the book now section, the customer can book his event by providing the personal details date and time of the event</a:t>
            </a:r>
          </a:p>
          <a:p>
            <a:r>
              <a:rPr lang="en-IN" dirty="0"/>
              <a:t>In the next , he can select the venue can give the </a:t>
            </a:r>
            <a:r>
              <a:rPr lang="en-IN" dirty="0" err="1"/>
              <a:t>no.of</a:t>
            </a:r>
            <a:r>
              <a:rPr lang="en-IN" dirty="0"/>
              <a:t> guests would be there at the event.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6B54BB-C084-4A1D-ADDD-746DB4CDE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12" y="2063529"/>
            <a:ext cx="7417837" cy="448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096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D6865-A804-418F-9B04-81FA4DF89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VENUE BOOKING AND CONFIRMATION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D9303-A3DB-4EF8-8678-8386729BA4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7" y="1713288"/>
            <a:ext cx="6009053" cy="419576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B92A59-00EF-4E06-9ABE-75ADB918C5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461" y="1713288"/>
            <a:ext cx="5421086" cy="419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238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48E5C-46B1-422E-A5DD-C993613CA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CONTACT US PAGE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65F3-AB08-49DD-8D4B-06E5AE647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1102" y="2052918"/>
            <a:ext cx="3648269" cy="4195481"/>
          </a:xfrm>
        </p:spPr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There is an option “contact us”. When customer faces any inconvenience with the website. He/she can contact us, by just mentioning the text in the contact us page with the help of his/her details.</a:t>
            </a:r>
          </a:p>
          <a:p>
            <a:endParaRPr lang="en-IN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1274E4-8BDF-436A-AA1B-01C14BB0D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22" y="1728370"/>
            <a:ext cx="6615403" cy="452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118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33EF5-2192-4AD2-A0E8-02FDE5AFD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ADMIN DASHBOARD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8E0A548-D609-4657-B900-FA6C9A5AF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9134" y="2052918"/>
            <a:ext cx="4254759" cy="4195481"/>
          </a:xfrm>
        </p:spPr>
        <p:txBody>
          <a:bodyPr/>
          <a:lstStyle/>
          <a:p>
            <a:r>
              <a:rPr lang="en-IN" dirty="0"/>
              <a:t>Here comes the admi  part, admin has an access to the bookings made by the customer, adding and removing the venue, feedback, reviews and enquiry details</a:t>
            </a:r>
          </a:p>
          <a:p>
            <a:r>
              <a:rPr lang="en-IN" dirty="0"/>
              <a:t>Here the admin can confirm booking and can also reject the booking if the time slot is not free.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8BF98E-08CC-4453-9C26-C11DD2E967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7" y="2181899"/>
            <a:ext cx="7081935" cy="393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267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9BBCC-77D1-403C-B236-098F4E1CD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ADDING AND DELETING THE VENUE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D97C71-6FA2-447D-92FA-0A0D074119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031" y="2130152"/>
            <a:ext cx="5673011" cy="391885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64C124-E06F-428E-B3E0-A0F7246AF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59" y="2130152"/>
            <a:ext cx="5673012" cy="391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0110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69</TotalTime>
  <Words>290</Words>
  <Application>Microsoft Office PowerPoint</Application>
  <PresentationFormat>Widescreen</PresentationFormat>
  <Paragraphs>32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EVENT BOOKING SYSTEM</vt:lpstr>
      <vt:lpstr>TECHNOLOGIES USED:</vt:lpstr>
      <vt:lpstr>LOGIN AND SIGNUP PAGE FOR USER</vt:lpstr>
      <vt:lpstr>             INDEX PAGE </vt:lpstr>
      <vt:lpstr> EVENT DETAILS AND BOOKING PROCESS</vt:lpstr>
      <vt:lpstr>VENUE BOOKING AND CONFIRMATION</vt:lpstr>
      <vt:lpstr>CONTACT US PAGE </vt:lpstr>
      <vt:lpstr>ADMIN DASHBOARD</vt:lpstr>
      <vt:lpstr>ADDING AND DELETING THE VENUE</vt:lpstr>
      <vt:lpstr>FEEDBACKS AND ENQUIRY LIST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BOOKING SYSTEM</dc:title>
  <dc:creator>bareddy raja shekhar reddy</dc:creator>
  <cp:lastModifiedBy>bareddy raja shekhar reddy</cp:lastModifiedBy>
  <cp:revision>10</cp:revision>
  <dcterms:created xsi:type="dcterms:W3CDTF">2022-04-13T07:58:22Z</dcterms:created>
  <dcterms:modified xsi:type="dcterms:W3CDTF">2022-04-14T03:50:35Z</dcterms:modified>
</cp:coreProperties>
</file>

<file path=docProps/thumbnail.jpeg>
</file>